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79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52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1.jpg" descr="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9.jpg" descr="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10.jpg" descr="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11.jpg" descr="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9.jpg" descr="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13.jpg" descr="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14.jpg" descr="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9.jpg" descr="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16.jpg" descr="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17.jpg" descr="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9.jpg" descr="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2.jpg" descr="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19.jpg" descr="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20.jpg" descr="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21.jpg" descr="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22.jpg" descr="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23.jpg" descr="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3.jpg" descr="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3065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4.jpg" descr="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5.jpg" descr="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6.jpg" descr="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7.jpg" descr="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8.jpg" descr="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Heather Mahoney</cp:lastModifiedBy>
  <cp:revision>1</cp:revision>
  <dcterms:modified xsi:type="dcterms:W3CDTF">2019-11-04T18:52:51Z</dcterms:modified>
</cp:coreProperties>
</file>